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0" d="100"/>
          <a:sy n="100" d="100"/>
        </p:scale>
        <p:origin x="714" y="114"/>
      </p:cViewPr>
      <p:guideLst>
        <p:guide orient="horz" pos="2155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gif"  /><Relationship Id="rId4" Type="http://schemas.openxmlformats.org/officeDocument/2006/relationships/image" Target="../media/image3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.gif"  /><Relationship Id="rId3" Type="http://schemas.openxmlformats.org/officeDocument/2006/relationships/image" Target="../media/image5.png"  /><Relationship Id="rId4" Type="http://schemas.openxmlformats.org/officeDocument/2006/relationships/video" Target="file:///C:\Users\KNH\Desktop\Enemy%20Slasher%20(139%20FPS)(2160.000000,%20687.000000,%202340.000000)%202023-12-18%2014-41-00.mp4" TargetMode="External"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개선 사항</a:t>
            </a:r>
            <a:endParaRPr lang="ko-KR" altLang="en-US" b="1">
              <a:solidFill>
                <a:srgbClr val="434343"/>
              </a:solidFill>
            </a:endParaRP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4" name="TextBox 1036"/>
          <p:cNvSpPr txBox="1"/>
          <p:nvPr/>
        </p:nvSpPr>
        <p:spPr>
          <a:xfrm>
            <a:off x="6572250" y="5133108"/>
            <a:ext cx="3148256" cy="1246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/>
              <a:t>개선 사항</a:t>
            </a:r>
            <a:endParaRPr lang="ko-KR" altLang="en-US" sz="1900" b="1"/>
          </a:p>
          <a:p>
            <a:pPr>
              <a:defRPr/>
            </a:pP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카드 패 텍스처 추가</a:t>
            </a: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지형지물 텍스처 추가</a:t>
            </a:r>
            <a:endParaRPr lang="ko-KR" altLang="en-US" sz="1900" b="1"/>
          </a:p>
        </p:txBody>
      </p:sp>
      <p:sp>
        <p:nvSpPr>
          <p:cNvPr id="1045" name=""/>
          <p:cNvSpPr/>
          <p:nvPr/>
        </p:nvSpPr>
        <p:spPr>
          <a:xfrm>
            <a:off x="4657725" y="862012"/>
            <a:ext cx="685800" cy="5848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047" name="Enemy Slasher (139 FPS)(2160.000000, 687.000000, 2340.000000) 2023-12-18 14-41-00.mp4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 rotWithShape="1">
          <a:blip r:embed="rId5"/>
          <a:stretch>
            <a:fillRect/>
          </a:stretch>
        </p:blipFill>
        <p:spPr>
          <a:xfrm>
            <a:off x="5734049" y="990598"/>
            <a:ext cx="5419724" cy="4064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8" fill="hold"/>
                                        <p:tgtEl>
                                          <p:spTgt spid="10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3648" fill="hold"/>
                                        <p:tgtEl>
                                          <p:spTgt spid="10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104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</a:p>
        </p:txBody>
      </p:sp>
      <p:graphicFrame>
        <p:nvGraphicFramePr>
          <p:cNvPr id="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8256"/>
              </p:ext>
            </p:extLst>
          </p:nvPr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257</ep:Words>
  <ep:PresentationFormat>와이드스크린</ep:PresentationFormat>
  <ep:Paragraphs>108</ep:Paragraphs>
  <ep:Slides>6</ep:Slides>
  <ep:Notes>10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개발 내용</vt:lpstr>
      <vt:lpstr>기존 일정</vt:lpstr>
      <vt:lpstr>진행도</vt:lpstr>
      <vt:lpstr>개선 사항</vt:lpstr>
      <vt:lpstr>개선 사항</vt:lpstr>
      <vt:lpstr>개발 내용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2023-12-18T05:46:09.695</dcterms:modified>
  <cp:revision>345</cp:revision>
  <dc:title>제안서</dc:title>
  <cp:version>1000.0000.01</cp:version>
</cp:coreProperties>
</file>